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89" r:id="rId36"/>
    <p:sldId id="293" r:id="rId37"/>
    <p:sldId id="291" r:id="rId38"/>
    <p:sldId id="292" r:id="rId39"/>
    <p:sldId id="29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5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17667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7515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70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48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576899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146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59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379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994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4862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6899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83C1B95-0958-46FC-BFC1-EE773AB32FA0}" type="datetimeFigureOut">
              <a:rPr lang="ru-RU" smtClean="0"/>
              <a:t>06.06.2022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4B1A9A6-9B5C-40A5-A7BC-66104360B36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8520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D72652-1481-43AC-915C-5C9DF4D9E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999268"/>
            <a:ext cx="8361229" cy="2859464"/>
          </a:xfrm>
        </p:spPr>
        <p:txBody>
          <a:bodyPr/>
          <a:lstStyle/>
          <a:p>
            <a:r>
              <a:rPr lang="ru-RU" dirty="0"/>
              <a:t>асинхронность и многопоточность в python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0205E9C-1349-4CDE-B24A-ED588D03E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644" y="5191313"/>
            <a:ext cx="1857933" cy="1086237"/>
          </a:xfrm>
        </p:spPr>
        <p:txBody>
          <a:bodyPr/>
          <a:lstStyle/>
          <a:p>
            <a:r>
              <a:rPr lang="ru-RU" dirty="0"/>
              <a:t>Шишов Олег</a:t>
            </a:r>
          </a:p>
          <a:p>
            <a:r>
              <a:rPr lang="ru-RU" dirty="0"/>
              <a:t>КВ-20-04</a:t>
            </a:r>
          </a:p>
        </p:txBody>
      </p:sp>
    </p:spTree>
    <p:extLst>
      <p:ext uri="{BB962C8B-B14F-4D97-AF65-F5344CB8AC3E}">
        <p14:creationId xmlns:p14="http://schemas.microsoft.com/office/powerpoint/2010/main" val="2392654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5FEEAB-9BA8-4784-AF99-E6C0C3C93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97"/>
          <a:stretch/>
        </p:blipFill>
        <p:spPr>
          <a:xfrm>
            <a:off x="1291290" y="1947553"/>
            <a:ext cx="10433161" cy="2323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FCD746-200A-4D1A-876F-F3056D416EC9}"/>
              </a:ext>
            </a:extLst>
          </p:cNvPr>
          <p:cNvSpPr txBox="1"/>
          <p:nvPr/>
        </p:nvSpPr>
        <p:spPr>
          <a:xfrm>
            <a:off x="1122219" y="773668"/>
            <a:ext cx="4494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Neo Sans Pro Medium" panose="020B0704030504040204" pitchFamily="34" charset="0"/>
              </a:rPr>
              <a:t>Мониторинг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297379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836DD7-231C-4231-BE33-ADA12F548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09"/>
          <a:stretch/>
        </p:blipFill>
        <p:spPr>
          <a:xfrm>
            <a:off x="1278521" y="2298539"/>
            <a:ext cx="9824907" cy="22609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2364C4-72DE-4100-84C0-EABDC40F02D7}"/>
              </a:ext>
            </a:extLst>
          </p:cNvPr>
          <p:cNvSpPr txBox="1"/>
          <p:nvPr/>
        </p:nvSpPr>
        <p:spPr>
          <a:xfrm>
            <a:off x="1104406" y="500536"/>
            <a:ext cx="4494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Neo Sans Pro Medium" panose="020B0704030504040204" pitchFamily="34" charset="0"/>
              </a:rPr>
              <a:t>Мониторинг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1525585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A060B10-921F-4B50-85EE-5EFB38FF9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104BF8-FD6F-4E0B-A425-0F662214E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02" y="831657"/>
            <a:ext cx="10879104" cy="37325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558370-B647-46AC-A3BB-3465EB73F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401" y="4959561"/>
            <a:ext cx="5734067" cy="137008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D202E5E-3BBA-49FE-8B0B-B382ECD31F64}"/>
              </a:ext>
            </a:extLst>
          </p:cNvPr>
          <p:cNvSpPr txBox="1">
            <a:spLocks/>
          </p:cNvSpPr>
          <p:nvPr/>
        </p:nvSpPr>
        <p:spPr>
          <a:xfrm>
            <a:off x="1043049" y="72929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Neo Sans Pro Medium" panose="020B0704030504040204" pitchFamily="34" charset="0"/>
              </a:rPr>
              <a:t>Id </a:t>
            </a:r>
            <a:r>
              <a:rPr lang="ru-RU" dirty="0">
                <a:latin typeface="Neo Sans Pro Medium" panose="020B0704030504040204" pitchFamily="34" charset="0"/>
              </a:rPr>
              <a:t>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4044484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0C4187-1B5A-4E57-AC96-98490DF5F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eo Sans Pro Medium" panose="020B0704030504040204" pitchFamily="34" charset="0"/>
              </a:rPr>
              <a:t>Id </a:t>
            </a:r>
            <a:r>
              <a:rPr lang="ru-RU" dirty="0">
                <a:latin typeface="Neo Sans Pro Medium" panose="020B0704030504040204" pitchFamily="34" charset="0"/>
              </a:rPr>
              <a:t>процесса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B03994-521C-44E3-93F9-C2614E58E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97BD72-7847-4757-A725-BB0A506D0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74" y="2275403"/>
            <a:ext cx="10229822" cy="211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2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Компьютер">
            <a:extLst>
              <a:ext uri="{FF2B5EF4-FFF2-40B4-BE49-F238E27FC236}">
                <a16:creationId xmlns:a16="http://schemas.microsoft.com/office/drawing/2014/main" id="{0759C056-E59A-4E63-BDA7-3F635FA0F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0394" y="0"/>
            <a:ext cx="1760517" cy="1760517"/>
          </a:xfrm>
          <a:prstGeom prst="rect">
            <a:avLst/>
          </a:prstGeom>
        </p:spPr>
      </p:pic>
      <p:pic>
        <p:nvPicPr>
          <p:cNvPr id="6" name="Рисунок 5" descr="Компьютер">
            <a:extLst>
              <a:ext uri="{FF2B5EF4-FFF2-40B4-BE49-F238E27FC236}">
                <a16:creationId xmlns:a16="http://schemas.microsoft.com/office/drawing/2014/main" id="{CC84A6BB-A188-4C4F-B061-94830C08D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20394" y="2149434"/>
            <a:ext cx="1760517" cy="1760517"/>
          </a:xfrm>
          <a:prstGeom prst="rect">
            <a:avLst/>
          </a:prstGeom>
        </p:spPr>
      </p:pic>
      <p:pic>
        <p:nvPicPr>
          <p:cNvPr id="7" name="Рисунок 6" descr="Компьютер">
            <a:extLst>
              <a:ext uri="{FF2B5EF4-FFF2-40B4-BE49-F238E27FC236}">
                <a16:creationId xmlns:a16="http://schemas.microsoft.com/office/drawing/2014/main" id="{523EA0E2-EBC6-4487-8367-DFA0FA494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7812" y="4613564"/>
            <a:ext cx="1760517" cy="1760517"/>
          </a:xfrm>
          <a:prstGeom prst="rect">
            <a:avLst/>
          </a:prstGeom>
        </p:spPr>
      </p:pic>
      <p:pic>
        <p:nvPicPr>
          <p:cNvPr id="8" name="Рисунок 7" descr="Компьютер">
            <a:extLst>
              <a:ext uri="{FF2B5EF4-FFF2-40B4-BE49-F238E27FC236}">
                <a16:creationId xmlns:a16="http://schemas.microsoft.com/office/drawing/2014/main" id="{3C680860-03BB-4E66-A3F8-375DE4462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035" y="4613563"/>
            <a:ext cx="1760517" cy="1760517"/>
          </a:xfrm>
          <a:prstGeom prst="rect">
            <a:avLst/>
          </a:prstGeom>
        </p:spPr>
      </p:pic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C4DFE418-33AE-4818-9515-4C872A98FA83}"/>
              </a:ext>
            </a:extLst>
          </p:cNvPr>
          <p:cNvSpPr/>
          <p:nvPr/>
        </p:nvSpPr>
        <p:spPr>
          <a:xfrm>
            <a:off x="7059496" y="1436914"/>
            <a:ext cx="564462" cy="1045029"/>
          </a:xfrm>
          <a:custGeom>
            <a:avLst/>
            <a:gdLst>
              <a:gd name="connsiteX0" fmla="*/ 564462 w 564462"/>
              <a:gd name="connsiteY0" fmla="*/ 0 h 1045029"/>
              <a:gd name="connsiteX1" fmla="*/ 385 w 564462"/>
              <a:gd name="connsiteY1" fmla="*/ 451263 h 1045029"/>
              <a:gd name="connsiteX2" fmla="*/ 469460 w 564462"/>
              <a:gd name="connsiteY2" fmla="*/ 1045029 h 104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4462" h="1045029">
                <a:moveTo>
                  <a:pt x="564462" y="0"/>
                </a:moveTo>
                <a:cubicBezTo>
                  <a:pt x="290340" y="138546"/>
                  <a:pt x="16219" y="277092"/>
                  <a:pt x="385" y="451263"/>
                </a:cubicBezTo>
                <a:cubicBezTo>
                  <a:pt x="-15449" y="625434"/>
                  <a:pt x="461543" y="928255"/>
                  <a:pt x="469460" y="104502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A8ADCF34-5863-45AD-B8A2-59B7C8DC53C0}"/>
              </a:ext>
            </a:extLst>
          </p:cNvPr>
          <p:cNvSpPr/>
          <p:nvPr/>
        </p:nvSpPr>
        <p:spPr>
          <a:xfrm>
            <a:off x="7736774" y="3621974"/>
            <a:ext cx="447568" cy="1312223"/>
          </a:xfrm>
          <a:custGeom>
            <a:avLst/>
            <a:gdLst>
              <a:gd name="connsiteX0" fmla="*/ 0 w 447568"/>
              <a:gd name="connsiteY0" fmla="*/ 0 h 1312223"/>
              <a:gd name="connsiteX1" fmla="*/ 445325 w 447568"/>
              <a:gd name="connsiteY1" fmla="*/ 570016 h 1312223"/>
              <a:gd name="connsiteX2" fmla="*/ 172192 w 447568"/>
              <a:gd name="connsiteY2" fmla="*/ 1312223 h 1312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568" h="1312223">
                <a:moveTo>
                  <a:pt x="0" y="0"/>
                </a:moveTo>
                <a:cubicBezTo>
                  <a:pt x="208313" y="175656"/>
                  <a:pt x="416626" y="351312"/>
                  <a:pt x="445325" y="570016"/>
                </a:cubicBezTo>
                <a:cubicBezTo>
                  <a:pt x="474024" y="788720"/>
                  <a:pt x="218704" y="1199408"/>
                  <a:pt x="172192" y="131222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D6989279-D404-45BD-BF68-572C2531CE88}"/>
              </a:ext>
            </a:extLst>
          </p:cNvPr>
          <p:cNvSpPr/>
          <p:nvPr/>
        </p:nvSpPr>
        <p:spPr>
          <a:xfrm>
            <a:off x="4319054" y="3657600"/>
            <a:ext cx="3126775" cy="1270660"/>
          </a:xfrm>
          <a:custGeom>
            <a:avLst/>
            <a:gdLst>
              <a:gd name="connsiteX0" fmla="*/ 3126775 w 3126775"/>
              <a:gd name="connsiteY0" fmla="*/ 0 h 1270660"/>
              <a:gd name="connsiteX1" fmla="*/ 543891 w 3126775"/>
              <a:gd name="connsiteY1" fmla="*/ 374073 h 1270660"/>
              <a:gd name="connsiteX2" fmla="*/ 3564 w 3126775"/>
              <a:gd name="connsiteY2" fmla="*/ 1270660 h 12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6775" h="1270660">
                <a:moveTo>
                  <a:pt x="3126775" y="0"/>
                </a:moveTo>
                <a:cubicBezTo>
                  <a:pt x="2095600" y="81148"/>
                  <a:pt x="1064426" y="162296"/>
                  <a:pt x="543891" y="374073"/>
                </a:cubicBezTo>
                <a:cubicBezTo>
                  <a:pt x="23356" y="585850"/>
                  <a:pt x="-15239" y="1170709"/>
                  <a:pt x="3564" y="12706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17190E-CAEE-48B2-BFCA-88F287EA026E}"/>
              </a:ext>
            </a:extLst>
          </p:cNvPr>
          <p:cNvSpPr txBox="1"/>
          <p:nvPr/>
        </p:nvSpPr>
        <p:spPr>
          <a:xfrm>
            <a:off x="910836" y="384752"/>
            <a:ext cx="34082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Neo Sans Pro Medium" panose="020B0704030504040204" pitchFamily="34" charset="0"/>
              </a:rPr>
              <a:t>Создание дочернего процесса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233CB-626E-4FF8-B23D-426EFC94F9DF}"/>
              </a:ext>
            </a:extLst>
          </p:cNvPr>
          <p:cNvSpPr txBox="1"/>
          <p:nvPr/>
        </p:nvSpPr>
        <p:spPr>
          <a:xfrm>
            <a:off x="2962894" y="2700440"/>
            <a:ext cx="392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Точка создания дочернего 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3487358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48BEDBD4-F82D-4CA3-A696-26E0EA4A474B}"/>
              </a:ext>
            </a:extLst>
          </p:cNvPr>
          <p:cNvGrpSpPr/>
          <p:nvPr/>
        </p:nvGrpSpPr>
        <p:grpSpPr>
          <a:xfrm>
            <a:off x="4541088" y="219693"/>
            <a:ext cx="3886641" cy="4556694"/>
            <a:chOff x="806298" y="209258"/>
            <a:chExt cx="6741814" cy="7904096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2540D659-7F4D-42F2-9E15-5F140EB79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6197" y="209258"/>
              <a:ext cx="2482116" cy="2418653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1CD2B7AA-E558-452A-A977-D72E696F8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245" y="2030468"/>
              <a:ext cx="2480995" cy="2417052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9A256D89-7E84-4547-92E6-5E1F55100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3269" y="2030468"/>
              <a:ext cx="2480995" cy="2417052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E2D6B18F-C996-4EE4-8B01-8B11D203D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226" y="3851678"/>
              <a:ext cx="2480995" cy="2417052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B650FDBD-AD79-40B7-9885-DD4686C5D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317" y="3851678"/>
              <a:ext cx="2480995" cy="2417052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FD7A4589-9BD5-4B95-BC2F-5B92F5CE9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408" y="3851678"/>
              <a:ext cx="2480995" cy="2417052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D5D83102-8915-45DC-96E4-2F0BDD3FA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8" y="5649474"/>
              <a:ext cx="2480995" cy="2417052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9EC5855F-379A-45DB-B54A-2E9CF9BD3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274" y="5672888"/>
              <a:ext cx="2480995" cy="2417052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74A9E47B-6402-48AF-95B7-8533CDAB1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365" y="5696302"/>
              <a:ext cx="2480995" cy="2417052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9CAFAEA5-A4F2-4261-A1B2-76A1F959E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117" y="5696302"/>
              <a:ext cx="2480995" cy="2417052"/>
            </a:xfrm>
            <a:prstGeom prst="rect">
              <a:avLst/>
            </a:prstGeom>
          </p:spPr>
        </p:pic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0AF330D1-FF79-4E4D-A0AF-E322B8113326}"/>
              </a:ext>
            </a:extLst>
          </p:cNvPr>
          <p:cNvGrpSpPr/>
          <p:nvPr/>
        </p:nvGrpSpPr>
        <p:grpSpPr>
          <a:xfrm>
            <a:off x="5111104" y="4441371"/>
            <a:ext cx="3886641" cy="4556694"/>
            <a:chOff x="806298" y="209258"/>
            <a:chExt cx="6741814" cy="7904096"/>
          </a:xfrm>
        </p:grpSpPr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7615A8E4-F8ED-49EB-8ECA-4C2B5F6E4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6197" y="209258"/>
              <a:ext cx="2482116" cy="2418653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2F9B483A-0055-4C37-9D0E-6183BCF84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245" y="2030468"/>
              <a:ext cx="2480995" cy="2417052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70B3D753-3F20-468F-B26B-B9B0A1572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3269" y="2030468"/>
              <a:ext cx="2480995" cy="2417052"/>
            </a:xfrm>
            <a:prstGeom prst="rect">
              <a:avLst/>
            </a:prstGeom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FE5FD002-EF02-4E86-86B5-47ABC67AE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226" y="3851678"/>
              <a:ext cx="2480995" cy="2417052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8D2B5913-D58C-46D2-9509-A737FF120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317" y="3851678"/>
              <a:ext cx="2480995" cy="2417052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5B9E2159-1327-47F6-80C3-56F051D39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408" y="3851678"/>
              <a:ext cx="2480995" cy="2417052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7842BB3D-801C-4404-B30A-794E91CB1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8" y="5649474"/>
              <a:ext cx="2480995" cy="2417052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BBAECEF1-1072-46FB-9DCD-69C2A1E23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274" y="5672888"/>
              <a:ext cx="2480995" cy="2417052"/>
            </a:xfrm>
            <a:prstGeom prst="rect">
              <a:avLst/>
            </a:pr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E746A058-7D43-4357-BD5D-80D858878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365" y="5696302"/>
              <a:ext cx="2480995" cy="2417052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1BE0CF7A-725F-41CE-8071-FE206DAE5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117" y="5696302"/>
              <a:ext cx="2480995" cy="2417052"/>
            </a:xfrm>
            <a:prstGeom prst="rect">
              <a:avLst/>
            </a:prstGeom>
          </p:spPr>
        </p:pic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5D90516A-B339-4971-A766-EE2B2B9BA57E}"/>
              </a:ext>
            </a:extLst>
          </p:cNvPr>
          <p:cNvGrpSpPr/>
          <p:nvPr/>
        </p:nvGrpSpPr>
        <p:grpSpPr>
          <a:xfrm>
            <a:off x="4296104" y="4441371"/>
            <a:ext cx="3886641" cy="4556694"/>
            <a:chOff x="806298" y="209258"/>
            <a:chExt cx="6741814" cy="7904096"/>
          </a:xfrm>
        </p:grpSpPr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1CE5C5B5-5FF2-4461-B147-02BFF8BA6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6197" y="209258"/>
              <a:ext cx="2482116" cy="2418653"/>
            </a:xfrm>
            <a:prstGeom prst="rect">
              <a:avLst/>
            </a:prstGeom>
          </p:spPr>
        </p:pic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F444EF17-CDC1-48F8-9DED-4410DAD03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245" y="2030468"/>
              <a:ext cx="2480995" cy="2417052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3881BB46-3AE0-4C80-815C-CAA9727D7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3269" y="2030468"/>
              <a:ext cx="2480995" cy="2417052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9BB37DC3-A7A4-489B-8FA9-FEE9E6C9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226" y="3851678"/>
              <a:ext cx="2480995" cy="2417052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B1DB9E63-C47F-499A-A2F9-31E64BD63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317" y="3851678"/>
              <a:ext cx="2480995" cy="2417052"/>
            </a:xfrm>
            <a:prstGeom prst="rect">
              <a:avLst/>
            </a:prstGeom>
          </p:spPr>
        </p:pic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6DA9E41F-AB59-4FCA-9FC8-1C3F97601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408" y="3851678"/>
              <a:ext cx="2480995" cy="2417052"/>
            </a:xfrm>
            <a:prstGeom prst="rect">
              <a:avLst/>
            </a:prstGeom>
          </p:spPr>
        </p:pic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8AAB3C12-F06C-4A15-9572-C18D7594E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8" y="5649474"/>
              <a:ext cx="2480995" cy="2417052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775503E7-BB3B-41FC-AA99-09EB28DA3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274" y="5672888"/>
              <a:ext cx="2480995" cy="2417052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AF156623-774A-4F58-945A-B1852E0A0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365" y="5696302"/>
              <a:ext cx="2480995" cy="2417052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2486C9AB-A354-4C95-990F-2B74151EB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117" y="5696302"/>
              <a:ext cx="2480995" cy="2417052"/>
            </a:xfrm>
            <a:prstGeom prst="rect">
              <a:avLst/>
            </a:prstGeom>
          </p:spPr>
        </p:pic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E5CF48E0-7655-4905-B408-0EEFE18779A8}"/>
              </a:ext>
            </a:extLst>
          </p:cNvPr>
          <p:cNvGrpSpPr/>
          <p:nvPr/>
        </p:nvGrpSpPr>
        <p:grpSpPr>
          <a:xfrm>
            <a:off x="3452426" y="4441371"/>
            <a:ext cx="3886641" cy="4556694"/>
            <a:chOff x="806298" y="209258"/>
            <a:chExt cx="6741814" cy="7904096"/>
          </a:xfrm>
        </p:grpSpPr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66356D52-8DD3-4405-8916-EC0896961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6197" y="209258"/>
              <a:ext cx="2482116" cy="2418653"/>
            </a:xfrm>
            <a:prstGeom prst="rect">
              <a:avLst/>
            </a:prstGeom>
          </p:spPr>
        </p:pic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9FAA9AA0-676B-4659-9934-3BD1D538E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245" y="2030468"/>
              <a:ext cx="2480995" cy="2417052"/>
            </a:xfrm>
            <a:prstGeom prst="rect">
              <a:avLst/>
            </a:prstGeom>
          </p:spPr>
        </p:pic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1FD44D3F-31AE-4BBB-95CA-8CBC6206D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3269" y="2030468"/>
              <a:ext cx="2480995" cy="2417052"/>
            </a:xfrm>
            <a:prstGeom prst="rect">
              <a:avLst/>
            </a:prstGeom>
          </p:spPr>
        </p:pic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6EC7450A-D6B5-4A25-9F5D-7151C964E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226" y="3851678"/>
              <a:ext cx="2480995" cy="2417052"/>
            </a:xfrm>
            <a:prstGeom prst="rect">
              <a:avLst/>
            </a:prstGeom>
          </p:spPr>
        </p:pic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6B693805-029E-4D40-8CBA-2A0FA8F6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317" y="3851678"/>
              <a:ext cx="2480995" cy="2417052"/>
            </a:xfrm>
            <a:prstGeom prst="rect">
              <a:avLst/>
            </a:prstGeom>
          </p:spPr>
        </p:pic>
        <p:pic>
          <p:nvPicPr>
            <p:cNvPr id="53" name="Рисунок 52">
              <a:extLst>
                <a:ext uri="{FF2B5EF4-FFF2-40B4-BE49-F238E27FC236}">
                  <a16:creationId xmlns:a16="http://schemas.microsoft.com/office/drawing/2014/main" id="{E212E7AA-C793-42F1-8B8D-06F2BEABD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408" y="3851678"/>
              <a:ext cx="2480995" cy="2417052"/>
            </a:xfrm>
            <a:prstGeom prst="rect">
              <a:avLst/>
            </a:prstGeom>
          </p:spPr>
        </p:pic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BB34931A-3229-4520-8CAA-A44FEC624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8" y="5649474"/>
              <a:ext cx="2480995" cy="2417052"/>
            </a:xfrm>
            <a:prstGeom prst="rect">
              <a:avLst/>
            </a:prstGeom>
          </p:spPr>
        </p:pic>
        <p:pic>
          <p:nvPicPr>
            <p:cNvPr id="55" name="Рисунок 54">
              <a:extLst>
                <a:ext uri="{FF2B5EF4-FFF2-40B4-BE49-F238E27FC236}">
                  <a16:creationId xmlns:a16="http://schemas.microsoft.com/office/drawing/2014/main" id="{8784890E-5A66-45A2-9F3A-C584130F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274" y="5672888"/>
              <a:ext cx="2480995" cy="2417052"/>
            </a:xfrm>
            <a:prstGeom prst="rect">
              <a:avLst/>
            </a:prstGeom>
          </p:spPr>
        </p:pic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A688826A-1685-4B6B-BEE1-22131251C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365" y="5696302"/>
              <a:ext cx="2480995" cy="2417052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48376A5D-2614-44EB-A4FF-1B4C65700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117" y="5696302"/>
              <a:ext cx="2480995" cy="2417052"/>
            </a:xfrm>
            <a:prstGeom prst="rect">
              <a:avLst/>
            </a:prstGeom>
          </p:spPr>
        </p:pic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4F56ABE4-450E-48F9-863A-400F54FBFA27}"/>
              </a:ext>
            </a:extLst>
          </p:cNvPr>
          <p:cNvGrpSpPr/>
          <p:nvPr/>
        </p:nvGrpSpPr>
        <p:grpSpPr>
          <a:xfrm>
            <a:off x="2619002" y="4441371"/>
            <a:ext cx="3886641" cy="4556694"/>
            <a:chOff x="806298" y="209258"/>
            <a:chExt cx="6741814" cy="7904096"/>
          </a:xfrm>
        </p:grpSpPr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01860797-1C1D-4892-92E3-5B115DF90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6197" y="209258"/>
              <a:ext cx="2482116" cy="2418653"/>
            </a:xfrm>
            <a:prstGeom prst="rect">
              <a:avLst/>
            </a:prstGeom>
          </p:spPr>
        </p:pic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9378052E-DA5F-4B49-BA3D-A14FCCC6D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245" y="2030468"/>
              <a:ext cx="2480995" cy="2417052"/>
            </a:xfrm>
            <a:prstGeom prst="rect">
              <a:avLst/>
            </a:prstGeom>
          </p:spPr>
        </p:pic>
        <p:pic>
          <p:nvPicPr>
            <p:cNvPr id="61" name="Рисунок 60">
              <a:extLst>
                <a:ext uri="{FF2B5EF4-FFF2-40B4-BE49-F238E27FC236}">
                  <a16:creationId xmlns:a16="http://schemas.microsoft.com/office/drawing/2014/main" id="{22E0FAF6-8E7B-424A-A360-10CA832FA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3269" y="2030468"/>
              <a:ext cx="2480995" cy="2417052"/>
            </a:xfrm>
            <a:prstGeom prst="rect">
              <a:avLst/>
            </a:prstGeom>
          </p:spPr>
        </p:pic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28625C60-B344-4084-BFB0-C47264414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226" y="3851678"/>
              <a:ext cx="2480995" cy="2417052"/>
            </a:xfrm>
            <a:prstGeom prst="rect">
              <a:avLst/>
            </a:prstGeom>
          </p:spPr>
        </p:pic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CE820598-E0FD-47AD-935B-B5681F54B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317" y="3851678"/>
              <a:ext cx="2480995" cy="2417052"/>
            </a:xfrm>
            <a:prstGeom prst="rect">
              <a:avLst/>
            </a:prstGeom>
          </p:spPr>
        </p:pic>
        <p:pic>
          <p:nvPicPr>
            <p:cNvPr id="64" name="Рисунок 63">
              <a:extLst>
                <a:ext uri="{FF2B5EF4-FFF2-40B4-BE49-F238E27FC236}">
                  <a16:creationId xmlns:a16="http://schemas.microsoft.com/office/drawing/2014/main" id="{506CD00A-6C87-4E67-9A32-3C1C42D2C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408" y="3851678"/>
              <a:ext cx="2480995" cy="2417052"/>
            </a:xfrm>
            <a:prstGeom prst="rect">
              <a:avLst/>
            </a:prstGeom>
          </p:spPr>
        </p:pic>
        <p:pic>
          <p:nvPicPr>
            <p:cNvPr id="65" name="Рисунок 64">
              <a:extLst>
                <a:ext uri="{FF2B5EF4-FFF2-40B4-BE49-F238E27FC236}">
                  <a16:creationId xmlns:a16="http://schemas.microsoft.com/office/drawing/2014/main" id="{E57E59EC-9A7D-4B9E-82EB-3F9001C90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8" y="5649474"/>
              <a:ext cx="2480995" cy="2417052"/>
            </a:xfrm>
            <a:prstGeom prst="rect">
              <a:avLst/>
            </a:prstGeom>
          </p:spPr>
        </p:pic>
        <p:pic>
          <p:nvPicPr>
            <p:cNvPr id="66" name="Рисунок 65">
              <a:extLst>
                <a:ext uri="{FF2B5EF4-FFF2-40B4-BE49-F238E27FC236}">
                  <a16:creationId xmlns:a16="http://schemas.microsoft.com/office/drawing/2014/main" id="{9ED28C14-A781-4157-A89C-2C3AAE022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274" y="5672888"/>
              <a:ext cx="2480995" cy="2417052"/>
            </a:xfrm>
            <a:prstGeom prst="rect">
              <a:avLst/>
            </a:prstGeom>
          </p:spPr>
        </p:pic>
        <p:pic>
          <p:nvPicPr>
            <p:cNvPr id="67" name="Рисунок 66">
              <a:extLst>
                <a:ext uri="{FF2B5EF4-FFF2-40B4-BE49-F238E27FC236}">
                  <a16:creationId xmlns:a16="http://schemas.microsoft.com/office/drawing/2014/main" id="{1E9157C6-C524-4799-BFE5-3A6781370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365" y="5696302"/>
              <a:ext cx="2480995" cy="2417052"/>
            </a:xfrm>
            <a:prstGeom prst="rect">
              <a:avLst/>
            </a:prstGeom>
          </p:spPr>
        </p:pic>
        <p:pic>
          <p:nvPicPr>
            <p:cNvPr id="68" name="Рисунок 67">
              <a:extLst>
                <a:ext uri="{FF2B5EF4-FFF2-40B4-BE49-F238E27FC236}">
                  <a16:creationId xmlns:a16="http://schemas.microsoft.com/office/drawing/2014/main" id="{DBCE6596-1626-4902-9D9F-D139FD0E8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117" y="5696302"/>
              <a:ext cx="2480995" cy="2417052"/>
            </a:xfrm>
            <a:prstGeom prst="rect">
              <a:avLst/>
            </a:prstGeom>
          </p:spPr>
        </p:pic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925FAA06-66F8-46CB-A237-34D5010A29F5}"/>
              </a:ext>
            </a:extLst>
          </p:cNvPr>
          <p:cNvGrpSpPr/>
          <p:nvPr/>
        </p:nvGrpSpPr>
        <p:grpSpPr>
          <a:xfrm>
            <a:off x="1793584" y="4441371"/>
            <a:ext cx="3886641" cy="4556694"/>
            <a:chOff x="806298" y="209258"/>
            <a:chExt cx="6741814" cy="7904096"/>
          </a:xfrm>
        </p:grpSpPr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46DFA973-DE54-4842-9FA2-C175F0EBF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6197" y="209258"/>
              <a:ext cx="2482116" cy="2418653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A4171DD7-7B40-4FE2-BB79-6A33EF855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245" y="2030468"/>
              <a:ext cx="2480995" cy="2417052"/>
            </a:xfrm>
            <a:prstGeom prst="rect">
              <a:avLst/>
            </a:prstGeom>
          </p:spPr>
        </p:pic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4C1E1C2A-78D1-4BEC-B7F1-4AB4C113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3269" y="2030468"/>
              <a:ext cx="2480995" cy="2417052"/>
            </a:xfrm>
            <a:prstGeom prst="rect">
              <a:avLst/>
            </a:prstGeom>
          </p:spPr>
        </p:pic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E9FFBAD9-7A3A-452B-8BF3-C02A66EB7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226" y="3851678"/>
              <a:ext cx="2480995" cy="2417052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A77EEDB1-5147-456C-9D6C-B6556FD29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317" y="3851678"/>
              <a:ext cx="2480995" cy="2417052"/>
            </a:xfrm>
            <a:prstGeom prst="rect">
              <a:avLst/>
            </a:prstGeom>
          </p:spPr>
        </p:pic>
        <p:pic>
          <p:nvPicPr>
            <p:cNvPr id="75" name="Рисунок 74">
              <a:extLst>
                <a:ext uri="{FF2B5EF4-FFF2-40B4-BE49-F238E27FC236}">
                  <a16:creationId xmlns:a16="http://schemas.microsoft.com/office/drawing/2014/main" id="{0AF29164-7272-4D93-8F6F-F2970B9C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408" y="3851678"/>
              <a:ext cx="2480995" cy="2417052"/>
            </a:xfrm>
            <a:prstGeom prst="rect">
              <a:avLst/>
            </a:prstGeom>
          </p:spPr>
        </p:pic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37072529-4139-48A8-AFE0-0B8B25EB5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8" y="5649474"/>
              <a:ext cx="2480995" cy="2417052"/>
            </a:xfrm>
            <a:prstGeom prst="rect">
              <a:avLst/>
            </a:prstGeom>
          </p:spPr>
        </p:pic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6D5AF9B2-5AD7-48A0-86BB-C7703D7DD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7274" y="5672888"/>
              <a:ext cx="2480995" cy="2417052"/>
            </a:xfrm>
            <a:prstGeom prst="rect">
              <a:avLst/>
            </a:prstGeom>
          </p:spPr>
        </p:pic>
        <p:pic>
          <p:nvPicPr>
            <p:cNvPr id="78" name="Рисунок 77">
              <a:extLst>
                <a:ext uri="{FF2B5EF4-FFF2-40B4-BE49-F238E27FC236}">
                  <a16:creationId xmlns:a16="http://schemas.microsoft.com/office/drawing/2014/main" id="{24B13911-74E7-4D05-98E4-9751BD53C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365" y="5696302"/>
              <a:ext cx="2480995" cy="2417052"/>
            </a:xfrm>
            <a:prstGeom prst="rect">
              <a:avLst/>
            </a:prstGeom>
          </p:spPr>
        </p:pic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AEFFAF55-2242-4191-919E-911D7174F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117" y="5696302"/>
              <a:ext cx="2480995" cy="2417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655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D0F715-78F4-4A49-AE4F-E6B1C3AF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80" y="282620"/>
            <a:ext cx="8313347" cy="598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8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BFF3D8-360D-4798-BD0C-B94650BB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DEB6CA-DF4C-4CE5-9E57-C06DB260A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6FBD3E-7FAA-487B-8B7E-76F73828A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46" y="1428750"/>
            <a:ext cx="9881108" cy="34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99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2A3BB6-9BC2-4336-915E-74A51DA8A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9FEAEB-8EED-487D-BF9F-D0F8696DC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1E1DEF-2409-4BEF-9753-756765E1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51" y="1203891"/>
            <a:ext cx="10960735" cy="466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76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0B849-D64F-4F21-A3A9-20B2626D8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D994FD-8927-4464-A1CA-052FB081A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A1E032-C692-4117-A7B9-CC3EE2F07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34" y="854552"/>
            <a:ext cx="10813873" cy="547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67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D0BAF2-10E7-42B5-B8BB-A4BBCB95D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48" y="97971"/>
            <a:ext cx="9601200" cy="1485900"/>
          </a:xfrm>
          <a:ln>
            <a:noFill/>
          </a:ln>
        </p:spPr>
        <p:txBody>
          <a:bodyPr/>
          <a:lstStyle/>
          <a:p>
            <a:r>
              <a:rPr lang="ru-RU" dirty="0">
                <a:latin typeface="Neo Sans Pro Medium" panose="020B0704030504040204" pitchFamily="34" charset="0"/>
              </a:rPr>
              <a:t>раньше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F02567DC-879C-4C7E-8CFA-1D5979DF111E}"/>
              </a:ext>
            </a:extLst>
          </p:cNvPr>
          <p:cNvSpPr/>
          <p:nvPr/>
        </p:nvSpPr>
        <p:spPr>
          <a:xfrm>
            <a:off x="4714504" y="552203"/>
            <a:ext cx="2618509" cy="2618509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Neo Sans Pro Medium" panose="020B0704030504040204" pitchFamily="34" charset="0"/>
              </a:rPr>
              <a:t>CPU</a:t>
            </a:r>
            <a:endParaRPr lang="ru-RU" sz="6600" dirty="0">
              <a:latin typeface="Neo Sans Pro Medium" panose="020B07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74BF36D-5FB2-4093-827D-28B0D3ACD9E8}"/>
              </a:ext>
            </a:extLst>
          </p:cNvPr>
          <p:cNvSpPr/>
          <p:nvPr/>
        </p:nvSpPr>
        <p:spPr>
          <a:xfrm>
            <a:off x="1282535" y="3170712"/>
            <a:ext cx="3295403" cy="192974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7200" dirty="0">
                <a:latin typeface="Neo Sans Pro Medium" panose="020B0704030504040204" pitchFamily="34" charset="0"/>
              </a:rPr>
              <a:t>ИГРА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DAF8EA-A9FC-4425-BF87-62D94B58CA1B}"/>
              </a:ext>
            </a:extLst>
          </p:cNvPr>
          <p:cNvSpPr/>
          <p:nvPr/>
        </p:nvSpPr>
        <p:spPr>
          <a:xfrm>
            <a:off x="7908966" y="3170712"/>
            <a:ext cx="3295403" cy="192974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Neo Sans Pro Medium" panose="020B0704030504040204" pitchFamily="34" charset="0"/>
              </a:rPr>
              <a:t>Операционная Система</a:t>
            </a:r>
          </a:p>
        </p:txBody>
      </p:sp>
      <p:sp>
        <p:nvSpPr>
          <p:cNvPr id="7" name="Дуга 6">
            <a:extLst>
              <a:ext uri="{FF2B5EF4-FFF2-40B4-BE49-F238E27FC236}">
                <a16:creationId xmlns:a16="http://schemas.microsoft.com/office/drawing/2014/main" id="{C4720EEB-3F85-47EF-AAD8-02195C195ACD}"/>
              </a:ext>
            </a:extLst>
          </p:cNvPr>
          <p:cNvSpPr/>
          <p:nvPr/>
        </p:nvSpPr>
        <p:spPr>
          <a:xfrm rot="18325922">
            <a:off x="2998518" y="1549731"/>
            <a:ext cx="3295403" cy="2582883"/>
          </a:xfrm>
          <a:prstGeom prst="arc">
            <a:avLst>
              <a:gd name="adj1" fmla="val 13294114"/>
              <a:gd name="adj2" fmla="val 19917163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уга 7">
            <a:extLst>
              <a:ext uri="{FF2B5EF4-FFF2-40B4-BE49-F238E27FC236}">
                <a16:creationId xmlns:a16="http://schemas.microsoft.com/office/drawing/2014/main" id="{54EC4FBD-3065-4009-ADEC-31B402973681}"/>
              </a:ext>
            </a:extLst>
          </p:cNvPr>
          <p:cNvSpPr/>
          <p:nvPr/>
        </p:nvSpPr>
        <p:spPr>
          <a:xfrm rot="2238315">
            <a:off x="5884799" y="1503624"/>
            <a:ext cx="3295403" cy="2582883"/>
          </a:xfrm>
          <a:prstGeom prst="arc">
            <a:avLst>
              <a:gd name="adj1" fmla="val 13294114"/>
              <a:gd name="adj2" fmla="val 20155653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018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E42196-D36C-472C-9DC7-D3D5422F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03E9C5-B6F7-48BC-BBB6-AC6E46EC9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49C94A-3245-4433-B10F-357623F3E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157"/>
          <a:stretch/>
        </p:blipFill>
        <p:spPr>
          <a:xfrm>
            <a:off x="810953" y="1395103"/>
            <a:ext cx="11265431" cy="406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90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AD4AA-A5F0-4A23-B52A-A294E9BE1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C8F4C6-9AD9-4B71-8B5C-4C836C569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28588D-1C47-44B4-BADB-FE3884EDF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54" y="1600106"/>
            <a:ext cx="9874757" cy="36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32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B26B70-E117-4E1A-8B44-95387D7A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18" y="144255"/>
            <a:ext cx="9271592" cy="65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93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025A9A-EB18-4C0D-A482-3E0BE711D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271EFA-253F-457F-A1B9-80A9CD605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C04EF0-94A8-4D1D-B8E4-7E51A184E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51" y="1910550"/>
            <a:ext cx="11368614" cy="303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65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1BF8D6-94FF-4230-9A89-23047269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5C0227-B9D0-49BF-B0AA-17C635C35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8D881A-F81B-407E-B77F-3C63E3016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63" y="1854623"/>
            <a:ext cx="9985737" cy="329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83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3CEE7B-EDC7-42AB-A103-FB8BE6FB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A431C3-539A-4ADE-8510-A1F866878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2E69BD-2E68-47C9-99A0-2ED117C1B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85800"/>
            <a:ext cx="9677897" cy="523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31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EF8A0-7208-4E86-9134-48EE3C6E0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1B6F9-1414-4767-95BA-59A017A3C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5210B4-D29B-4C8C-B279-5D5395F8A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85" y="2063542"/>
            <a:ext cx="11571539" cy="231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71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EC40AD-4A88-47DC-9BA4-7EA12DE3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F0756-A9EB-4D0E-A441-EB3449104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25351-A670-4DA9-B381-908587E1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75" y="2286000"/>
            <a:ext cx="10638456" cy="21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32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BD0C6D-3DCF-4AFA-8005-43C49EF4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28E942-A33E-4141-8409-8D8CF85F9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E40F56-CBA6-4D32-8C10-BF4D59045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60" y="250671"/>
            <a:ext cx="10268227" cy="620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02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D1A379-9A0E-4D75-9C4E-4319BB16C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815AB5-0C54-4C4E-91B9-6D418658C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4AFAE5-27B0-470B-A0E5-72A9F23C2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36" y="210827"/>
            <a:ext cx="7394074" cy="643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8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74BF36D-5FB2-4093-827D-28B0D3ACD9E8}"/>
              </a:ext>
            </a:extLst>
          </p:cNvPr>
          <p:cNvSpPr/>
          <p:nvPr/>
        </p:nvSpPr>
        <p:spPr>
          <a:xfrm>
            <a:off x="1282535" y="3170712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400" dirty="0">
                <a:latin typeface="Neo Sans Pro Medium" panose="020B0704030504040204" pitchFamily="34" charset="0"/>
              </a:rPr>
              <a:t>ИГРА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DAF8EA-A9FC-4425-BF87-62D94B58CA1B}"/>
              </a:ext>
            </a:extLst>
          </p:cNvPr>
          <p:cNvSpPr/>
          <p:nvPr/>
        </p:nvSpPr>
        <p:spPr>
          <a:xfrm>
            <a:off x="3408218" y="3170711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Neo Sans Pro Medium" panose="020B0704030504040204" pitchFamily="34" charset="0"/>
              </a:rPr>
              <a:t>Операционная Система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E08D9F4-A7E2-45B3-A5EA-D874A09E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155" y="317664"/>
            <a:ext cx="9601200" cy="1485900"/>
          </a:xfrm>
        </p:spPr>
        <p:txBody>
          <a:bodyPr/>
          <a:lstStyle/>
          <a:p>
            <a:r>
              <a:rPr lang="ru-RU" dirty="0">
                <a:latin typeface="Neo Sans Pro Medium" panose="020B0704030504040204" pitchFamily="34" charset="0"/>
              </a:rPr>
              <a:t>Чуть позже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8EA536B-DA10-4422-ABBF-018B2EDF2A79}"/>
              </a:ext>
            </a:extLst>
          </p:cNvPr>
          <p:cNvSpPr/>
          <p:nvPr/>
        </p:nvSpPr>
        <p:spPr>
          <a:xfrm>
            <a:off x="5533901" y="3170711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400" dirty="0">
                <a:latin typeface="Neo Sans Pro Medium" panose="020B0704030504040204" pitchFamily="34" charset="0"/>
              </a:rPr>
              <a:t>ИГРА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6362F8-081F-4ACD-9384-B546D122F5C1}"/>
              </a:ext>
            </a:extLst>
          </p:cNvPr>
          <p:cNvSpPr/>
          <p:nvPr/>
        </p:nvSpPr>
        <p:spPr>
          <a:xfrm>
            <a:off x="7659584" y="3170710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Neo Sans Pro Medium" panose="020B0704030504040204" pitchFamily="34" charset="0"/>
              </a:rPr>
              <a:t>Операционная Система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E4898A6-A627-4FE4-AF8F-4391C0ACD3D0}"/>
              </a:ext>
            </a:extLst>
          </p:cNvPr>
          <p:cNvCxnSpPr/>
          <p:nvPr/>
        </p:nvCxnSpPr>
        <p:spPr>
          <a:xfrm>
            <a:off x="3408218" y="2422566"/>
            <a:ext cx="0" cy="341415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7650656-54B4-43E1-86D1-BD5670F11B46}"/>
              </a:ext>
            </a:extLst>
          </p:cNvPr>
          <p:cNvCxnSpPr/>
          <p:nvPr/>
        </p:nvCxnSpPr>
        <p:spPr>
          <a:xfrm>
            <a:off x="5533901" y="2481942"/>
            <a:ext cx="0" cy="341415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EB384AB-161F-46BE-8860-EC699FE82F18}"/>
              </a:ext>
            </a:extLst>
          </p:cNvPr>
          <p:cNvCxnSpPr/>
          <p:nvPr/>
        </p:nvCxnSpPr>
        <p:spPr>
          <a:xfrm>
            <a:off x="7659584" y="2517568"/>
            <a:ext cx="0" cy="341415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9592A7-B411-4924-B422-3CAC40B35AC3}"/>
              </a:ext>
            </a:extLst>
          </p:cNvPr>
          <p:cNvSpPr txBox="1"/>
          <p:nvPr/>
        </p:nvSpPr>
        <p:spPr>
          <a:xfrm>
            <a:off x="1517074" y="2340946"/>
            <a:ext cx="165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Единица времени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62EE58-4401-438D-8788-C7D495371BF2}"/>
              </a:ext>
            </a:extLst>
          </p:cNvPr>
          <p:cNvSpPr txBox="1"/>
          <p:nvPr/>
        </p:nvSpPr>
        <p:spPr>
          <a:xfrm>
            <a:off x="3553692" y="2340946"/>
            <a:ext cx="165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Единица времени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0E1DCC-C6A0-462C-B076-21234E5BD763}"/>
              </a:ext>
            </a:extLst>
          </p:cNvPr>
          <p:cNvSpPr txBox="1"/>
          <p:nvPr/>
        </p:nvSpPr>
        <p:spPr>
          <a:xfrm>
            <a:off x="5720939" y="2340946"/>
            <a:ext cx="165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Единица времени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0E6315-404E-401E-9546-D7192CFD315A}"/>
              </a:ext>
            </a:extLst>
          </p:cNvPr>
          <p:cNvSpPr txBox="1"/>
          <p:nvPr/>
        </p:nvSpPr>
        <p:spPr>
          <a:xfrm>
            <a:off x="7846621" y="2340946"/>
            <a:ext cx="165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Единица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3640992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2F9503-36D9-445C-80A1-E9C6CD8F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41628E-EC44-4A8E-B9CC-5C5F09DB3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60AE16-49EF-47B2-969F-4AB7956A6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5567"/>
            <a:ext cx="6033225" cy="624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43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282918-6AF7-44AB-B57C-5F414B685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868" y="3915889"/>
            <a:ext cx="3058948" cy="1485900"/>
          </a:xfrm>
        </p:spPr>
        <p:txBody>
          <a:bodyPr/>
          <a:lstStyle/>
          <a:p>
            <a:r>
              <a:rPr lang="ru-RU" dirty="0"/>
              <a:t>Семафор</a:t>
            </a:r>
          </a:p>
        </p:txBody>
      </p:sp>
      <p:pic>
        <p:nvPicPr>
          <p:cNvPr id="1026" name="Picture 2" descr="семафор | это... Что такое семафор?">
            <a:extLst>
              <a:ext uri="{FF2B5EF4-FFF2-40B4-BE49-F238E27FC236}">
                <a16:creationId xmlns:a16="http://schemas.microsoft.com/office/drawing/2014/main" id="{1CD5EB69-D8FC-40BB-8282-0ABBE1DC1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551" y="76571"/>
            <a:ext cx="385762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287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05F1BF-B471-4D93-BD3B-4CD9414C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5227FD-5EEF-4703-92B5-51E9AA78E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7F07DB-73AC-4A98-BC8B-E26097867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52" y="498763"/>
            <a:ext cx="10657074" cy="56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25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3B6035-3645-4F19-87E2-B9DFF9D49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2CE407-5548-4EFB-8082-8F22BEE7D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E78530-B686-4D16-B689-CD18635CE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14" y="164434"/>
            <a:ext cx="5498275" cy="653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99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E10ED3-1D17-46D7-A4F8-83A9AC556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3056B2-4E6F-47DD-B6C9-20A58ED64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34436F-5586-45FE-9B20-2399240D8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10" y="1240566"/>
            <a:ext cx="11452683" cy="428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28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09EBD-92BE-4237-A744-4DDCF194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BF825F-0221-4371-8DBA-3E0978DB1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2F5DA9-210F-4A54-A6BA-5C7F3B04D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80" y="222347"/>
            <a:ext cx="7179401" cy="641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37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ED1A2-4C96-4C4B-A8E4-EE6CA546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52B6C0-EAF2-4DBE-8438-259E54878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5B14BB-6586-4561-A74E-106973E9A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076" y="1653993"/>
            <a:ext cx="9550724" cy="465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3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466ABA-C58B-403B-9455-D7242345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4FFDBF-FE2F-407E-95C9-545F69A03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2F1202-CE69-4D53-B010-49EFA9F03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123" y="990600"/>
            <a:ext cx="9241950" cy="39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05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C3B6B6-A26C-4E40-962D-768EAF498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3E0986-B102-474C-BDC7-4F146BA0E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A8F11B-BA6D-4035-8A8E-8A23E586C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27" y="229354"/>
            <a:ext cx="8822371" cy="627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63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B7D361-B22C-40CD-B99E-C7135CE61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BB06DA-CF18-44EE-A3BA-51CD3568C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DB6A6F-A6BE-4CFB-A25F-A5F9E7D6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56" y="620486"/>
            <a:ext cx="6185065" cy="57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6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0A03FD-6719-4FDC-8AB0-2A8D849B4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155" y="317664"/>
            <a:ext cx="9601200" cy="1485900"/>
          </a:xfrm>
        </p:spPr>
        <p:txBody>
          <a:bodyPr/>
          <a:lstStyle/>
          <a:p>
            <a:r>
              <a:rPr lang="ru-RU" dirty="0"/>
              <a:t>Позже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C82B3CB0-F6FF-4A89-B9B1-38C1F60A87CC}"/>
              </a:ext>
            </a:extLst>
          </p:cNvPr>
          <p:cNvSpPr/>
          <p:nvPr/>
        </p:nvSpPr>
        <p:spPr>
          <a:xfrm>
            <a:off x="4714504" y="552203"/>
            <a:ext cx="2618509" cy="2618509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>
                <a:latin typeface="Neo Sans Pro Medium" panose="020B0704030504040204" pitchFamily="34" charset="0"/>
              </a:rPr>
              <a:t>CPU</a:t>
            </a:r>
            <a:endParaRPr lang="ru-RU" sz="6600" dirty="0">
              <a:latin typeface="Neo Sans Pro Medium" panose="020B070403050404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F470642-2999-4682-BFEC-3BCD9157ACFC}"/>
              </a:ext>
            </a:extLst>
          </p:cNvPr>
          <p:cNvSpPr/>
          <p:nvPr/>
        </p:nvSpPr>
        <p:spPr>
          <a:xfrm>
            <a:off x="1282535" y="3170712"/>
            <a:ext cx="3295403" cy="192974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7200" dirty="0">
                <a:latin typeface="Neo Sans Pro Medium" panose="020B0704030504040204" pitchFamily="34" charset="0"/>
              </a:rPr>
              <a:t>ИГРА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E09D55-FE32-4716-BA09-E1700AFC1D59}"/>
              </a:ext>
            </a:extLst>
          </p:cNvPr>
          <p:cNvSpPr/>
          <p:nvPr/>
        </p:nvSpPr>
        <p:spPr>
          <a:xfrm>
            <a:off x="7908966" y="3170712"/>
            <a:ext cx="3295403" cy="192974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Neo Sans Pro Medium" panose="020B0704030504040204" pitchFamily="34" charset="0"/>
              </a:rPr>
              <a:t>Операционная Система</a:t>
            </a:r>
          </a:p>
        </p:txBody>
      </p:sp>
      <p:sp>
        <p:nvSpPr>
          <p:cNvPr id="8" name="Дуга 7">
            <a:extLst>
              <a:ext uri="{FF2B5EF4-FFF2-40B4-BE49-F238E27FC236}">
                <a16:creationId xmlns:a16="http://schemas.microsoft.com/office/drawing/2014/main" id="{07947326-C082-43C3-9F3B-1C4A4AB42F5D}"/>
              </a:ext>
            </a:extLst>
          </p:cNvPr>
          <p:cNvSpPr/>
          <p:nvPr/>
        </p:nvSpPr>
        <p:spPr>
          <a:xfrm rot="18325922">
            <a:off x="2998518" y="1549731"/>
            <a:ext cx="3295403" cy="2582883"/>
          </a:xfrm>
          <a:prstGeom prst="arc">
            <a:avLst>
              <a:gd name="adj1" fmla="val 13294114"/>
              <a:gd name="adj2" fmla="val 19917163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Дуга 8">
            <a:extLst>
              <a:ext uri="{FF2B5EF4-FFF2-40B4-BE49-F238E27FC236}">
                <a16:creationId xmlns:a16="http://schemas.microsoft.com/office/drawing/2014/main" id="{64FB3534-7A04-48C0-B245-C76D4BE16CE0}"/>
              </a:ext>
            </a:extLst>
          </p:cNvPr>
          <p:cNvSpPr/>
          <p:nvPr/>
        </p:nvSpPr>
        <p:spPr>
          <a:xfrm rot="2238315">
            <a:off x="5884799" y="1503624"/>
            <a:ext cx="3295403" cy="2582883"/>
          </a:xfrm>
          <a:prstGeom prst="arc">
            <a:avLst>
              <a:gd name="adj1" fmla="val 13294114"/>
              <a:gd name="adj2" fmla="val 20155653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147B1D1-D768-4EA1-AAE8-A766AFC5B888}"/>
              </a:ext>
            </a:extLst>
          </p:cNvPr>
          <p:cNvCxnSpPr>
            <a:stCxn id="5" idx="0"/>
            <a:endCxn id="5" idx="4"/>
          </p:cNvCxnSpPr>
          <p:nvPr/>
        </p:nvCxnSpPr>
        <p:spPr>
          <a:xfrm>
            <a:off x="6023759" y="552203"/>
            <a:ext cx="0" cy="26185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1FD370D-2B17-4684-BF90-EF261FAF6DE2}"/>
              </a:ext>
            </a:extLst>
          </p:cNvPr>
          <p:cNvSpPr txBox="1"/>
          <p:nvPr/>
        </p:nvSpPr>
        <p:spPr>
          <a:xfrm>
            <a:off x="5236591" y="2537700"/>
            <a:ext cx="84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ядро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13C5F7-520F-4ACF-9BEE-28FE75AE4D9B}"/>
              </a:ext>
            </a:extLst>
          </p:cNvPr>
          <p:cNvSpPr txBox="1"/>
          <p:nvPr/>
        </p:nvSpPr>
        <p:spPr>
          <a:xfrm>
            <a:off x="6150221" y="2537700"/>
            <a:ext cx="84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ядро</a:t>
            </a:r>
          </a:p>
        </p:txBody>
      </p:sp>
    </p:spTree>
    <p:extLst>
      <p:ext uri="{BB962C8B-B14F-4D97-AF65-F5344CB8AC3E}">
        <p14:creationId xmlns:p14="http://schemas.microsoft.com/office/powerpoint/2010/main" val="537305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74BF36D-5FB2-4093-827D-28B0D3ACD9E8}"/>
              </a:ext>
            </a:extLst>
          </p:cNvPr>
          <p:cNvSpPr/>
          <p:nvPr/>
        </p:nvSpPr>
        <p:spPr>
          <a:xfrm>
            <a:off x="1282535" y="3170712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400" dirty="0">
                <a:latin typeface="Neo Sans Pro Medium" panose="020B0704030504040204" pitchFamily="34" charset="0"/>
              </a:rPr>
              <a:t>ИГРА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DAF8EA-A9FC-4425-BF87-62D94B58CA1B}"/>
              </a:ext>
            </a:extLst>
          </p:cNvPr>
          <p:cNvSpPr/>
          <p:nvPr/>
        </p:nvSpPr>
        <p:spPr>
          <a:xfrm>
            <a:off x="1282534" y="4432052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Neo Sans Pro Medium" panose="020B0704030504040204" pitchFamily="34" charset="0"/>
              </a:rPr>
              <a:t>Операционная Система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E08D9F4-A7E2-45B3-A5EA-D874A09E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155" y="317664"/>
            <a:ext cx="9601200" cy="1485900"/>
          </a:xfrm>
        </p:spPr>
        <p:txBody>
          <a:bodyPr>
            <a:normAutofit/>
          </a:bodyPr>
          <a:lstStyle/>
          <a:p>
            <a:r>
              <a:rPr lang="ru-RU" sz="5400" dirty="0">
                <a:latin typeface="Neo Sans Pro Medium" panose="020B0704030504040204" pitchFamily="34" charset="0"/>
              </a:rPr>
              <a:t>Позже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8EA536B-DA10-4422-ABBF-018B2EDF2A79}"/>
              </a:ext>
            </a:extLst>
          </p:cNvPr>
          <p:cNvSpPr/>
          <p:nvPr/>
        </p:nvSpPr>
        <p:spPr>
          <a:xfrm>
            <a:off x="5533901" y="3170711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400" dirty="0">
                <a:latin typeface="Neo Sans Pro Medium" panose="020B0704030504040204" pitchFamily="34" charset="0"/>
              </a:rPr>
              <a:t>ИГРА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56362F8-081F-4ACD-9384-B546D122F5C1}"/>
              </a:ext>
            </a:extLst>
          </p:cNvPr>
          <p:cNvSpPr/>
          <p:nvPr/>
        </p:nvSpPr>
        <p:spPr>
          <a:xfrm>
            <a:off x="5533901" y="4415480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Neo Sans Pro Medium" panose="020B0704030504040204" pitchFamily="34" charset="0"/>
              </a:rPr>
              <a:t>Операционная Система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8E4898A6-A627-4FE4-AF8F-4391C0ACD3D0}"/>
              </a:ext>
            </a:extLst>
          </p:cNvPr>
          <p:cNvCxnSpPr/>
          <p:nvPr/>
        </p:nvCxnSpPr>
        <p:spPr>
          <a:xfrm>
            <a:off x="3408218" y="2422566"/>
            <a:ext cx="0" cy="341415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7650656-54B4-43E1-86D1-BD5670F11B46}"/>
              </a:ext>
            </a:extLst>
          </p:cNvPr>
          <p:cNvCxnSpPr/>
          <p:nvPr/>
        </p:nvCxnSpPr>
        <p:spPr>
          <a:xfrm>
            <a:off x="5533901" y="2481942"/>
            <a:ext cx="0" cy="341415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EB384AB-161F-46BE-8860-EC699FE82F18}"/>
              </a:ext>
            </a:extLst>
          </p:cNvPr>
          <p:cNvCxnSpPr/>
          <p:nvPr/>
        </p:nvCxnSpPr>
        <p:spPr>
          <a:xfrm>
            <a:off x="7659584" y="2517568"/>
            <a:ext cx="0" cy="341415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A9592A7-B411-4924-B422-3CAC40B35AC3}"/>
              </a:ext>
            </a:extLst>
          </p:cNvPr>
          <p:cNvSpPr txBox="1"/>
          <p:nvPr/>
        </p:nvSpPr>
        <p:spPr>
          <a:xfrm>
            <a:off x="1517074" y="2340946"/>
            <a:ext cx="165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Единица времени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62EE58-4401-438D-8788-C7D495371BF2}"/>
              </a:ext>
            </a:extLst>
          </p:cNvPr>
          <p:cNvSpPr txBox="1"/>
          <p:nvPr/>
        </p:nvSpPr>
        <p:spPr>
          <a:xfrm>
            <a:off x="3553692" y="2340946"/>
            <a:ext cx="165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Единица времени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0E1DCC-C6A0-462C-B076-21234E5BD763}"/>
              </a:ext>
            </a:extLst>
          </p:cNvPr>
          <p:cNvSpPr txBox="1"/>
          <p:nvPr/>
        </p:nvSpPr>
        <p:spPr>
          <a:xfrm>
            <a:off x="5720939" y="2340946"/>
            <a:ext cx="165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Единица времени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0E6315-404E-401E-9546-D7192CFD315A}"/>
              </a:ext>
            </a:extLst>
          </p:cNvPr>
          <p:cNvSpPr txBox="1"/>
          <p:nvPr/>
        </p:nvSpPr>
        <p:spPr>
          <a:xfrm>
            <a:off x="7846621" y="2340946"/>
            <a:ext cx="165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Единица времени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94EF0AA-257D-4A89-A5B7-7793A7176D6B}"/>
              </a:ext>
            </a:extLst>
          </p:cNvPr>
          <p:cNvSpPr/>
          <p:nvPr/>
        </p:nvSpPr>
        <p:spPr>
          <a:xfrm>
            <a:off x="3408217" y="3181761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400" dirty="0">
                <a:latin typeface="Neo Sans Pro Medium" panose="020B0704030504040204" pitchFamily="34" charset="0"/>
              </a:rPr>
              <a:t>ИГРА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EB775D5-62BD-4A3A-841D-724927F6ABDA}"/>
              </a:ext>
            </a:extLst>
          </p:cNvPr>
          <p:cNvSpPr/>
          <p:nvPr/>
        </p:nvSpPr>
        <p:spPr>
          <a:xfrm>
            <a:off x="3408217" y="4426530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Neo Sans Pro Medium" panose="020B0704030504040204" pitchFamily="34" charset="0"/>
              </a:rPr>
              <a:t>Операционная Система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F102019E-4436-432F-8CAC-6052F861ECF0}"/>
              </a:ext>
            </a:extLst>
          </p:cNvPr>
          <p:cNvSpPr/>
          <p:nvPr/>
        </p:nvSpPr>
        <p:spPr>
          <a:xfrm>
            <a:off x="7659583" y="3170711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5400" dirty="0">
                <a:latin typeface="Neo Sans Pro Medium" panose="020B0704030504040204" pitchFamily="34" charset="0"/>
              </a:rPr>
              <a:t>ИГРА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475AACDA-C994-41BB-9345-D0472123FEC0}"/>
              </a:ext>
            </a:extLst>
          </p:cNvPr>
          <p:cNvSpPr/>
          <p:nvPr/>
        </p:nvSpPr>
        <p:spPr>
          <a:xfrm>
            <a:off x="7659583" y="4415480"/>
            <a:ext cx="2125683" cy="124476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Neo Sans Pro Medium" panose="020B0704030504040204" pitchFamily="34" charset="0"/>
              </a:rPr>
              <a:t>Операционная Система</a:t>
            </a:r>
          </a:p>
        </p:txBody>
      </p:sp>
    </p:spTree>
    <p:extLst>
      <p:ext uri="{BB962C8B-B14F-4D97-AF65-F5344CB8AC3E}">
        <p14:creationId xmlns:p14="http://schemas.microsoft.com/office/powerpoint/2010/main" val="1539955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E3E0EC-8CBF-4ACE-8042-4944C8F2B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70" y="2816193"/>
            <a:ext cx="11201976" cy="12256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C47BA1-07D2-4EEE-9CA5-263B747F09BA}"/>
              </a:ext>
            </a:extLst>
          </p:cNvPr>
          <p:cNvSpPr txBox="1"/>
          <p:nvPr/>
        </p:nvSpPr>
        <p:spPr>
          <a:xfrm>
            <a:off x="872836" y="267195"/>
            <a:ext cx="7042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Neo Sans Pro Medium" panose="020B0704030504040204" pitchFamily="34" charset="0"/>
              </a:rPr>
              <a:t>Параллелизм и конкурентность</a:t>
            </a:r>
          </a:p>
        </p:txBody>
      </p:sp>
    </p:spTree>
    <p:extLst>
      <p:ext uri="{BB962C8B-B14F-4D97-AF65-F5344CB8AC3E}">
        <p14:creationId xmlns:p14="http://schemas.microsoft.com/office/powerpoint/2010/main" val="85564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E9E7A2-3758-4A5F-8C9D-EB8F0E76D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158" y="270164"/>
            <a:ext cx="9601200" cy="1485900"/>
          </a:xfrm>
        </p:spPr>
        <p:txBody>
          <a:bodyPr/>
          <a:lstStyle/>
          <a:p>
            <a:r>
              <a:rPr lang="ru-RU" dirty="0">
                <a:latin typeface="Neo Sans Pro Medium" panose="020B0704030504040204" pitchFamily="34" charset="0"/>
              </a:rPr>
              <a:t>Типы задач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9DB57EB-E261-4864-B27C-153F942A87D4}"/>
              </a:ext>
            </a:extLst>
          </p:cNvPr>
          <p:cNvSpPr/>
          <p:nvPr/>
        </p:nvSpPr>
        <p:spPr>
          <a:xfrm>
            <a:off x="1252846" y="1306286"/>
            <a:ext cx="9571512" cy="653143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E00EB63D-D5AC-4025-BBB6-C6FB53896389}"/>
              </a:ext>
            </a:extLst>
          </p:cNvPr>
          <p:cNvCxnSpPr/>
          <p:nvPr/>
        </p:nvCxnSpPr>
        <p:spPr>
          <a:xfrm>
            <a:off x="1276597" y="1235034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7CF6F515-C2C1-4E5A-A3D4-B492E77AAF28}"/>
              </a:ext>
            </a:extLst>
          </p:cNvPr>
          <p:cNvCxnSpPr/>
          <p:nvPr/>
        </p:nvCxnSpPr>
        <p:spPr>
          <a:xfrm>
            <a:off x="1977241" y="1235034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A1589030-5D96-4A3F-9B8D-C3A523920E8A}"/>
              </a:ext>
            </a:extLst>
          </p:cNvPr>
          <p:cNvCxnSpPr/>
          <p:nvPr/>
        </p:nvCxnSpPr>
        <p:spPr>
          <a:xfrm>
            <a:off x="2725387" y="1229096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CB69285-27A8-43CC-8E1F-8B7829FD93FD}"/>
              </a:ext>
            </a:extLst>
          </p:cNvPr>
          <p:cNvCxnSpPr/>
          <p:nvPr/>
        </p:nvCxnSpPr>
        <p:spPr>
          <a:xfrm>
            <a:off x="3426031" y="1229096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12E425E-A344-4D37-8CE5-4352EC862875}"/>
              </a:ext>
            </a:extLst>
          </p:cNvPr>
          <p:cNvCxnSpPr/>
          <p:nvPr/>
        </p:nvCxnSpPr>
        <p:spPr>
          <a:xfrm>
            <a:off x="4067299" y="1240972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8E39822-F3C4-48F1-9B9C-9295FC99A811}"/>
              </a:ext>
            </a:extLst>
          </p:cNvPr>
          <p:cNvCxnSpPr/>
          <p:nvPr/>
        </p:nvCxnSpPr>
        <p:spPr>
          <a:xfrm>
            <a:off x="4767943" y="1240972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B8A9761-096B-4A67-A9F1-BCA12DAEB942}"/>
              </a:ext>
            </a:extLst>
          </p:cNvPr>
          <p:cNvCxnSpPr/>
          <p:nvPr/>
        </p:nvCxnSpPr>
        <p:spPr>
          <a:xfrm>
            <a:off x="5516089" y="1235034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130B496C-3118-4264-9ED0-718DFE16C77D}"/>
              </a:ext>
            </a:extLst>
          </p:cNvPr>
          <p:cNvCxnSpPr/>
          <p:nvPr/>
        </p:nvCxnSpPr>
        <p:spPr>
          <a:xfrm>
            <a:off x="6216733" y="1235034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3E061C0B-7F19-46A4-95C5-27894332AE02}"/>
              </a:ext>
            </a:extLst>
          </p:cNvPr>
          <p:cNvCxnSpPr/>
          <p:nvPr/>
        </p:nvCxnSpPr>
        <p:spPr>
          <a:xfrm>
            <a:off x="6828311" y="1211283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D0BBA527-5CD3-47B5-9CB6-B57CEFDEC2F0}"/>
              </a:ext>
            </a:extLst>
          </p:cNvPr>
          <p:cNvCxnSpPr/>
          <p:nvPr/>
        </p:nvCxnSpPr>
        <p:spPr>
          <a:xfrm>
            <a:off x="7528955" y="1211283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99936E8-4CF6-465C-9660-C04D05CF1033}"/>
              </a:ext>
            </a:extLst>
          </p:cNvPr>
          <p:cNvCxnSpPr/>
          <p:nvPr/>
        </p:nvCxnSpPr>
        <p:spPr>
          <a:xfrm>
            <a:off x="8277101" y="1205345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6A35639-08AC-4822-ACF2-ECE88EB842BC}"/>
              </a:ext>
            </a:extLst>
          </p:cNvPr>
          <p:cNvCxnSpPr/>
          <p:nvPr/>
        </p:nvCxnSpPr>
        <p:spPr>
          <a:xfrm>
            <a:off x="8977745" y="1205345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05B7CD2-7FF8-4FE2-A2F3-32DB38529F14}"/>
              </a:ext>
            </a:extLst>
          </p:cNvPr>
          <p:cNvCxnSpPr/>
          <p:nvPr/>
        </p:nvCxnSpPr>
        <p:spPr>
          <a:xfrm>
            <a:off x="9619013" y="1217221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A704848-B72F-4E4B-A4FE-C5FA0AF2BAC0}"/>
              </a:ext>
            </a:extLst>
          </p:cNvPr>
          <p:cNvCxnSpPr/>
          <p:nvPr/>
        </p:nvCxnSpPr>
        <p:spPr>
          <a:xfrm>
            <a:off x="10319657" y="1217221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A87787E8-1A06-4168-A032-A3D9620E69C7}"/>
              </a:ext>
            </a:extLst>
          </p:cNvPr>
          <p:cNvCxnSpPr/>
          <p:nvPr/>
        </p:nvCxnSpPr>
        <p:spPr>
          <a:xfrm>
            <a:off x="11067803" y="1211283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A4669A56-2E0D-4289-A608-B56457B382A5}"/>
              </a:ext>
            </a:extLst>
          </p:cNvPr>
          <p:cNvCxnSpPr/>
          <p:nvPr/>
        </p:nvCxnSpPr>
        <p:spPr>
          <a:xfrm>
            <a:off x="11768447" y="1211283"/>
            <a:ext cx="0" cy="26006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8F9AD72-A59D-4B04-B896-8A084796640C}"/>
              </a:ext>
            </a:extLst>
          </p:cNvPr>
          <p:cNvSpPr/>
          <p:nvPr/>
        </p:nvSpPr>
        <p:spPr>
          <a:xfrm>
            <a:off x="1264776" y="2951019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0AD035C-75C4-4344-A1CD-9DA4F15DE3FD}"/>
              </a:ext>
            </a:extLst>
          </p:cNvPr>
          <p:cNvSpPr/>
          <p:nvPr/>
        </p:nvSpPr>
        <p:spPr>
          <a:xfrm>
            <a:off x="1974328" y="2951019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CE0CBE68-85C6-4C3F-A281-63DAF1E42617}"/>
              </a:ext>
            </a:extLst>
          </p:cNvPr>
          <p:cNvSpPr/>
          <p:nvPr/>
        </p:nvSpPr>
        <p:spPr>
          <a:xfrm>
            <a:off x="2707607" y="2965863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F50668D-9765-4B61-8C42-A0D6A9A7D385}"/>
              </a:ext>
            </a:extLst>
          </p:cNvPr>
          <p:cNvSpPr/>
          <p:nvPr/>
        </p:nvSpPr>
        <p:spPr>
          <a:xfrm>
            <a:off x="3417159" y="2965863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8BC13DF-5609-4C2C-BEB7-5E361AD0F668}"/>
              </a:ext>
            </a:extLst>
          </p:cNvPr>
          <p:cNvSpPr/>
          <p:nvPr/>
        </p:nvSpPr>
        <p:spPr>
          <a:xfrm>
            <a:off x="4055477" y="2995551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97C916CD-16F5-43D9-9E39-7E50CD3071B8}"/>
              </a:ext>
            </a:extLst>
          </p:cNvPr>
          <p:cNvSpPr/>
          <p:nvPr/>
        </p:nvSpPr>
        <p:spPr>
          <a:xfrm>
            <a:off x="4765029" y="2995551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BFCDAEB7-19AB-4B7C-8D09-95CE3F80654D}"/>
              </a:ext>
            </a:extLst>
          </p:cNvPr>
          <p:cNvSpPr/>
          <p:nvPr/>
        </p:nvSpPr>
        <p:spPr>
          <a:xfrm>
            <a:off x="5498308" y="3010395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5CE7808-EEE2-4834-B23A-9C5D04D1D6AF}"/>
              </a:ext>
            </a:extLst>
          </p:cNvPr>
          <p:cNvSpPr/>
          <p:nvPr/>
        </p:nvSpPr>
        <p:spPr>
          <a:xfrm>
            <a:off x="6207860" y="3010395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458D33E7-8F1C-43D2-97DC-FBD4A69D5E55}"/>
              </a:ext>
            </a:extLst>
          </p:cNvPr>
          <p:cNvSpPr/>
          <p:nvPr/>
        </p:nvSpPr>
        <p:spPr>
          <a:xfrm>
            <a:off x="6819437" y="2942113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9ED21791-F730-4BB2-B85E-1C4D05E166CB}"/>
              </a:ext>
            </a:extLst>
          </p:cNvPr>
          <p:cNvSpPr/>
          <p:nvPr/>
        </p:nvSpPr>
        <p:spPr>
          <a:xfrm>
            <a:off x="7528989" y="2942113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E55EF40-16D7-4B52-8113-5B53DE03994C}"/>
              </a:ext>
            </a:extLst>
          </p:cNvPr>
          <p:cNvSpPr/>
          <p:nvPr/>
        </p:nvSpPr>
        <p:spPr>
          <a:xfrm>
            <a:off x="8262268" y="2956957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03765AA6-3299-4DE0-AEF6-8C893E7A9520}"/>
              </a:ext>
            </a:extLst>
          </p:cNvPr>
          <p:cNvSpPr/>
          <p:nvPr/>
        </p:nvSpPr>
        <p:spPr>
          <a:xfrm>
            <a:off x="8971820" y="2956957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DACA0DC-6352-47A8-99FD-D73F2263714A}"/>
              </a:ext>
            </a:extLst>
          </p:cNvPr>
          <p:cNvSpPr/>
          <p:nvPr/>
        </p:nvSpPr>
        <p:spPr>
          <a:xfrm>
            <a:off x="9610138" y="2986645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E58EE8FF-7A66-449F-87DA-760B7B5034A3}"/>
              </a:ext>
            </a:extLst>
          </p:cNvPr>
          <p:cNvSpPr/>
          <p:nvPr/>
        </p:nvSpPr>
        <p:spPr>
          <a:xfrm>
            <a:off x="10319690" y="2986645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F6C33018-0B1D-474B-B062-C658F35BFAE7}"/>
              </a:ext>
            </a:extLst>
          </p:cNvPr>
          <p:cNvSpPr/>
          <p:nvPr/>
        </p:nvSpPr>
        <p:spPr>
          <a:xfrm>
            <a:off x="11052969" y="3001489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5DEDBFD-9960-4B82-87C1-EE2BD81CB96E}"/>
              </a:ext>
            </a:extLst>
          </p:cNvPr>
          <p:cNvSpPr/>
          <p:nvPr/>
        </p:nvSpPr>
        <p:spPr>
          <a:xfrm>
            <a:off x="11762521" y="3001489"/>
            <a:ext cx="261221" cy="855023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9" name="Рисунок 38" descr="Игровой контроллер">
            <a:extLst>
              <a:ext uri="{FF2B5EF4-FFF2-40B4-BE49-F238E27FC236}">
                <a16:creationId xmlns:a16="http://schemas.microsoft.com/office/drawing/2014/main" id="{D8BDD158-AF2B-4BE8-8C6E-87F23E85E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1266" y="408214"/>
            <a:ext cx="914400" cy="914400"/>
          </a:xfrm>
          <a:prstGeom prst="rect">
            <a:avLst/>
          </a:prstGeom>
        </p:spPr>
      </p:pic>
      <p:pic>
        <p:nvPicPr>
          <p:cNvPr id="41" name="Рисунок 40" descr="Земля">
            <a:extLst>
              <a:ext uri="{FF2B5EF4-FFF2-40B4-BE49-F238E27FC236}">
                <a16:creationId xmlns:a16="http://schemas.microsoft.com/office/drawing/2014/main" id="{353962C6-3FE0-4DC8-B6B2-4D1C241C7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3575" y="4063340"/>
            <a:ext cx="930235" cy="93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64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CC434D-6284-45E4-8990-8BB8F361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957" y="219942"/>
            <a:ext cx="4654472" cy="6511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D8E3FB-5565-447A-AB8C-1BD3C8296A1B}"/>
              </a:ext>
            </a:extLst>
          </p:cNvPr>
          <p:cNvSpPr txBox="1"/>
          <p:nvPr/>
        </p:nvSpPr>
        <p:spPr>
          <a:xfrm>
            <a:off x="955964" y="195943"/>
            <a:ext cx="4376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latin typeface="Neo Sans Pro Medium" panose="020B0704030504040204" pitchFamily="34" charset="0"/>
              </a:rPr>
              <a:t>Процессы</a:t>
            </a:r>
          </a:p>
        </p:txBody>
      </p:sp>
    </p:spTree>
    <p:extLst>
      <p:ext uri="{BB962C8B-B14F-4D97-AF65-F5344CB8AC3E}">
        <p14:creationId xmlns:p14="http://schemas.microsoft.com/office/powerpoint/2010/main" val="70983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AD6318-7618-486F-8E6E-0E788E84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187" y="933013"/>
            <a:ext cx="8412119" cy="5448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E8D4A1-CF8C-4E32-996D-14CB69B9C646}"/>
              </a:ext>
            </a:extLst>
          </p:cNvPr>
          <p:cNvSpPr txBox="1"/>
          <p:nvPr/>
        </p:nvSpPr>
        <p:spPr>
          <a:xfrm>
            <a:off x="932213" y="148442"/>
            <a:ext cx="3811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Neo Sans Pro Medium" panose="020B0704030504040204" pitchFamily="34" charset="0"/>
              </a:rPr>
              <a:t>Реализация «сложного» 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331354877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128</TotalTime>
  <Words>84</Words>
  <Application>Microsoft Office PowerPoint</Application>
  <PresentationFormat>Широкоэкранный</PresentationFormat>
  <Paragraphs>46</Paragraphs>
  <Slides>39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3" baseType="lpstr">
      <vt:lpstr>Arial</vt:lpstr>
      <vt:lpstr>Franklin Gothic Book</vt:lpstr>
      <vt:lpstr>Neo Sans Pro Medium</vt:lpstr>
      <vt:lpstr>Уголки</vt:lpstr>
      <vt:lpstr>асинхронность и многопоточность в python</vt:lpstr>
      <vt:lpstr>раньше</vt:lpstr>
      <vt:lpstr>Чуть позже</vt:lpstr>
      <vt:lpstr>Позже</vt:lpstr>
      <vt:lpstr>Позже</vt:lpstr>
      <vt:lpstr>Презентация PowerPoint</vt:lpstr>
      <vt:lpstr>Типы задач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Id процесса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Семафор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асинхронность и многопоточность в python</dc:title>
  <dc:creator>razor game tv</dc:creator>
  <cp:lastModifiedBy>razor game tv</cp:lastModifiedBy>
  <cp:revision>60</cp:revision>
  <dcterms:created xsi:type="dcterms:W3CDTF">2022-06-06T18:18:48Z</dcterms:created>
  <dcterms:modified xsi:type="dcterms:W3CDTF">2022-06-06T20:27:14Z</dcterms:modified>
</cp:coreProperties>
</file>